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FIELD ON THIS SLIDE: your name.</a:t>
            </a:r>
          </a:p>
          <a:p/>
          <a:p>
            <a:r>
              <a:t>Click the text that says Your Name and type over it. Everything else on this slide is the CMS approved deck and must not be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approved content. Do not edit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FIELDS ON THIS SLIDE: name, phone, NPN, email.</a:t>
            </a:r>
          </a:p>
          <a:p/>
          <a:p>
            <a:r>
              <a:t>Click each placeholder and type over it. Do not move or resize the boxes, they are positioned to match the approved layout.</a:t>
            </a:r>
          </a:p>
          <a:p/>
          <a:p>
            <a:r>
              <a:t>Everything else, including the disclaimer, is CMS approved through the IMO and must not be altered.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EDIT ME - Agent Name"/>
          <p:cNvSpPr txBox="1"/>
          <p:nvPr/>
        </p:nvSpPr>
        <p:spPr>
          <a:xfrm>
            <a:off x="3863548" y="5849188"/>
            <a:ext cx="4341462" cy="372389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/>
            <a:r>
              <a:rPr sz="2000" b="1">
                <a:solidFill>
                  <a:srgbClr val="151715"/>
                </a:solidFill>
                <a:latin typeface="Arial"/>
              </a:rPr>
              <a:t>Your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g-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EDIT ME - Agent Name"/>
          <p:cNvSpPr txBox="1"/>
          <p:nvPr/>
        </p:nvSpPr>
        <p:spPr>
          <a:xfrm>
            <a:off x="575448" y="2484653"/>
            <a:ext cx="4830349" cy="372389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rial"/>
              </a:rPr>
              <a:t>Your Name</a:t>
            </a:r>
          </a:p>
        </p:txBody>
      </p:sp>
      <p:sp>
        <p:nvSpPr>
          <p:cNvPr id="4" name="EDIT ME - Phone Number"/>
          <p:cNvSpPr txBox="1"/>
          <p:nvPr/>
        </p:nvSpPr>
        <p:spPr>
          <a:xfrm>
            <a:off x="566913" y="2831668"/>
            <a:ext cx="4830349" cy="372389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rial"/>
              </a:rPr>
              <a:t>Your Phone Number</a:t>
            </a:r>
          </a:p>
        </p:txBody>
      </p:sp>
      <p:sp>
        <p:nvSpPr>
          <p:cNvPr id="5" name="EDIT ME - License #"/>
          <p:cNvSpPr txBox="1"/>
          <p:nvPr/>
        </p:nvSpPr>
        <p:spPr>
          <a:xfrm>
            <a:off x="566913" y="3179368"/>
            <a:ext cx="4830349" cy="372389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rial"/>
              </a:rPr>
              <a:t>NPN: Your NPN</a:t>
            </a:r>
          </a:p>
        </p:txBody>
      </p:sp>
      <p:sp>
        <p:nvSpPr>
          <p:cNvPr id="6" name="EDIT ME - Email/Website"/>
          <p:cNvSpPr txBox="1"/>
          <p:nvPr/>
        </p:nvSpPr>
        <p:spPr>
          <a:xfrm>
            <a:off x="566913" y="3527069"/>
            <a:ext cx="4830349" cy="372389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rial"/>
              </a:rPr>
              <a:t>your@email.com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